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68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21"/>
    <p:restoredTop sz="94729"/>
  </p:normalViewPr>
  <p:slideViewPr>
    <p:cSldViewPr snapToGrid="0" snapToObjects="1">
      <p:cViewPr>
        <p:scale>
          <a:sx n="100" d="100"/>
          <a:sy n="100" d="100"/>
        </p:scale>
        <p:origin x="14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3CA60-93FC-E54F-87EA-22686D3C64D0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B16E0-1962-F64E-8BFE-C69BCD074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7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3CA60-93FC-E54F-87EA-22686D3C64D0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B16E0-1962-F64E-8BFE-C69BCD074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5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3CA60-93FC-E54F-87EA-22686D3C64D0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B16E0-1962-F64E-8BFE-C69BCD074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38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3CA60-93FC-E54F-87EA-22686D3C64D0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B16E0-1962-F64E-8BFE-C69BCD074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19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3CA60-93FC-E54F-87EA-22686D3C64D0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B16E0-1962-F64E-8BFE-C69BCD074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9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3CA60-93FC-E54F-87EA-22686D3C64D0}" type="datetimeFigureOut">
              <a:rPr lang="en-US" smtClean="0"/>
              <a:t>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B16E0-1962-F64E-8BFE-C69BCD074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00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3CA60-93FC-E54F-87EA-22686D3C64D0}" type="datetimeFigureOut">
              <a:rPr lang="en-US" smtClean="0"/>
              <a:t>2/9/17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B16E0-1962-F64E-8BFE-C69BCD074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25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3CA60-93FC-E54F-87EA-22686D3C64D0}" type="datetimeFigureOut">
              <a:rPr lang="en-US" smtClean="0"/>
              <a:t>2/9/17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B16E0-1962-F64E-8BFE-C69BCD074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6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3CA60-93FC-E54F-87EA-22686D3C64D0}" type="datetimeFigureOut">
              <a:rPr lang="en-US" smtClean="0"/>
              <a:t>2/9/17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B16E0-1962-F64E-8BFE-C69BCD074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93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3CA60-93FC-E54F-87EA-22686D3C64D0}" type="datetimeFigureOut">
              <a:rPr lang="en-US" smtClean="0"/>
              <a:t>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B16E0-1962-F64E-8BFE-C69BCD074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06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3CA60-93FC-E54F-87EA-22686D3C64D0}" type="datetimeFigureOut">
              <a:rPr lang="en-US" smtClean="0"/>
              <a:t>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B16E0-1962-F64E-8BFE-C69BCD074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26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3CA60-93FC-E54F-87EA-22686D3C64D0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B16E0-1962-F64E-8BFE-C69BCD074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tiff"/><Relationship Id="rId5" Type="http://schemas.openxmlformats.org/officeDocument/2006/relationships/image" Target="../media/image3.png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91"/>
          <p:cNvGrpSpPr/>
          <p:nvPr/>
        </p:nvGrpSpPr>
        <p:grpSpPr>
          <a:xfrm>
            <a:off x="515761" y="517410"/>
            <a:ext cx="10206319" cy="5252390"/>
            <a:chOff x="617361" y="187210"/>
            <a:chExt cx="10206319" cy="52523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51" b="97647" l="548" r="97534">
                          <a14:foregroundMark x1="9589" y1="76078" x2="9589" y2="76078"/>
                          <a14:foregroundMark x1="7945" y1="79608" x2="7945" y2="79608"/>
                          <a14:foregroundMark x1="9041" y1="27843" x2="9041" y2="27843"/>
                        </a14:backgroundRemoval>
                      </a14:imgEffect>
                    </a14:imgLayer>
                  </a14:imgProps>
                </a:ext>
              </a:extLst>
            </a:blip>
            <a:srcRect t="8920"/>
            <a:stretch/>
          </p:blipFill>
          <p:spPr>
            <a:xfrm rot="5400000">
              <a:off x="7031117" y="1244186"/>
              <a:ext cx="4635500" cy="2949627"/>
            </a:xfrm>
            <a:prstGeom prst="rect">
              <a:avLst/>
            </a:prstGeom>
          </p:spPr>
        </p:pic>
        <p:cxnSp>
          <p:nvCxnSpPr>
            <p:cNvPr id="7" name="Elbow Connector 6"/>
            <p:cNvCxnSpPr/>
            <p:nvPr/>
          </p:nvCxnSpPr>
          <p:spPr>
            <a:xfrm flipV="1">
              <a:off x="4497049" y="1289154"/>
              <a:ext cx="3377005" cy="464695"/>
            </a:xfrm>
            <a:prstGeom prst="bentConnector3">
              <a:avLst>
                <a:gd name="adj1" fmla="val -29456"/>
              </a:avLst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/>
            <p:nvPr/>
          </p:nvCxnSpPr>
          <p:spPr>
            <a:xfrm rot="16200000" flipH="1">
              <a:off x="7496255" y="1666954"/>
              <a:ext cx="1060345" cy="304746"/>
            </a:xfrm>
            <a:prstGeom prst="bentConnector3">
              <a:avLst>
                <a:gd name="adj1" fmla="val 99107"/>
              </a:avLst>
            </a:prstGeom>
            <a:ln w="31750">
              <a:solidFill>
                <a:srgbClr val="FF00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/>
            <p:nvPr/>
          </p:nvCxnSpPr>
          <p:spPr>
            <a:xfrm rot="10800000">
              <a:off x="4192302" y="1753850"/>
              <a:ext cx="304746" cy="193627"/>
            </a:xfrm>
            <a:prstGeom prst="bentConnector3">
              <a:avLst>
                <a:gd name="adj1" fmla="val 100009"/>
              </a:avLst>
            </a:prstGeom>
            <a:ln w="31750">
              <a:solidFill>
                <a:srgbClr val="FF00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/>
            <p:nvPr/>
          </p:nvCxnSpPr>
          <p:spPr>
            <a:xfrm>
              <a:off x="5375919" y="2793364"/>
              <a:ext cx="2802882" cy="617634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6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/>
            <p:nvPr/>
          </p:nvCxnSpPr>
          <p:spPr>
            <a:xfrm rot="5400000">
              <a:off x="1881317" y="2591269"/>
              <a:ext cx="3058514" cy="2172948"/>
            </a:xfrm>
            <a:prstGeom prst="bentConnector3">
              <a:avLst>
                <a:gd name="adj1" fmla="val -243"/>
              </a:avLst>
            </a:prstGeom>
            <a:ln w="31750"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/>
            <p:nvPr/>
          </p:nvCxnSpPr>
          <p:spPr>
            <a:xfrm flipV="1">
              <a:off x="4497047" y="1501753"/>
              <a:ext cx="1347895" cy="847747"/>
            </a:xfrm>
            <a:prstGeom prst="bentConnector3">
              <a:avLst>
                <a:gd name="adj1" fmla="val -37160"/>
              </a:avLst>
            </a:prstGeom>
            <a:ln w="31750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/>
            <p:nvPr/>
          </p:nvCxnSpPr>
          <p:spPr>
            <a:xfrm rot="5400000" flipH="1" flipV="1">
              <a:off x="5275192" y="1570303"/>
              <a:ext cx="646735" cy="478024"/>
            </a:xfrm>
            <a:prstGeom prst="bentConnector3">
              <a:avLst>
                <a:gd name="adj1" fmla="val 1678"/>
              </a:avLst>
            </a:prstGeom>
            <a:ln w="31750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/>
            <p:cNvCxnSpPr/>
            <p:nvPr/>
          </p:nvCxnSpPr>
          <p:spPr>
            <a:xfrm rot="10800000">
              <a:off x="3507130" y="2148487"/>
              <a:ext cx="1008425" cy="402025"/>
            </a:xfrm>
            <a:prstGeom prst="bentConnector3">
              <a:avLst>
                <a:gd name="adj1" fmla="val 100503"/>
              </a:avLst>
            </a:prstGeom>
            <a:ln w="31750"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Elbow Connector 69"/>
            <p:cNvCxnSpPr/>
            <p:nvPr/>
          </p:nvCxnSpPr>
          <p:spPr>
            <a:xfrm rot="10800000">
              <a:off x="1853008" y="764774"/>
              <a:ext cx="2644041" cy="2030450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Elbow Connector 72"/>
            <p:cNvCxnSpPr/>
            <p:nvPr/>
          </p:nvCxnSpPr>
          <p:spPr>
            <a:xfrm rot="10800000">
              <a:off x="1852169" y="1075407"/>
              <a:ext cx="2632634" cy="1910480"/>
            </a:xfrm>
            <a:prstGeom prst="bentConnector3">
              <a:avLst>
                <a:gd name="adj1" fmla="val 61578"/>
              </a:avLst>
            </a:prstGeom>
            <a:ln w="31750">
              <a:solidFill>
                <a:schemeClr val="accent6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Elbow Connector 74"/>
            <p:cNvCxnSpPr>
              <a:endCxn id="87" idx="1"/>
            </p:cNvCxnSpPr>
            <p:nvPr/>
          </p:nvCxnSpPr>
          <p:spPr>
            <a:xfrm rot="5400000">
              <a:off x="4003173" y="3473394"/>
              <a:ext cx="798414" cy="182212"/>
            </a:xfrm>
            <a:prstGeom prst="bentConnector4">
              <a:avLst>
                <a:gd name="adj1" fmla="val 2008"/>
                <a:gd name="adj2" fmla="val 225458"/>
              </a:avLst>
            </a:prstGeom>
            <a:ln w="31750">
              <a:solidFill>
                <a:srgbClr val="A5681D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Picture 86"/>
            <p:cNvPicPr>
              <a:picLocks noChangeAspect="1"/>
            </p:cNvPicPr>
            <p:nvPr/>
          </p:nvPicPr>
          <p:blipFill rotWithShape="1">
            <a:blip r:embed="rId4"/>
            <a:srcRect l="18572" t="22989" r="16317" b="25747"/>
            <a:stretch/>
          </p:blipFill>
          <p:spPr>
            <a:xfrm>
              <a:off x="4311274" y="3654556"/>
              <a:ext cx="1355593" cy="618301"/>
            </a:xfrm>
            <a:prstGeom prst="rect">
              <a:avLst/>
            </a:prstGeom>
          </p:spPr>
        </p:pic>
        <p:cxnSp>
          <p:nvCxnSpPr>
            <p:cNvPr id="96" name="Elbow Connector 95"/>
            <p:cNvCxnSpPr>
              <a:endCxn id="87" idx="3"/>
            </p:cNvCxnSpPr>
            <p:nvPr/>
          </p:nvCxnSpPr>
          <p:spPr>
            <a:xfrm rot="16200000" flipH="1">
              <a:off x="5143580" y="3440419"/>
              <a:ext cx="754873" cy="291702"/>
            </a:xfrm>
            <a:prstGeom prst="bentConnector4">
              <a:avLst>
                <a:gd name="adj1" fmla="val -3452"/>
                <a:gd name="adj2" fmla="val 178368"/>
              </a:avLst>
            </a:prstGeom>
            <a:ln w="31750">
              <a:solidFill>
                <a:srgbClr val="A5681D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366480" y="1753849"/>
              <a:ext cx="29170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5366480" y="1947477"/>
              <a:ext cx="29170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5366480" y="2349500"/>
              <a:ext cx="29170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/>
            <p:cNvCxnSpPr/>
            <p:nvPr/>
          </p:nvCxnSpPr>
          <p:spPr>
            <a:xfrm rot="16200000" flipH="1">
              <a:off x="4836952" y="3078552"/>
              <a:ext cx="1739264" cy="671859"/>
            </a:xfrm>
            <a:prstGeom prst="bentConnector3">
              <a:avLst>
                <a:gd name="adj1" fmla="val 686"/>
              </a:avLst>
            </a:prstGeom>
            <a:ln w="317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2324099" y="4266000"/>
              <a:ext cx="3718415" cy="0"/>
            </a:xfrm>
            <a:prstGeom prst="line">
              <a:avLst/>
            </a:prstGeom>
            <a:ln w="31750"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Elbow Connector 137"/>
            <p:cNvCxnSpPr/>
            <p:nvPr/>
          </p:nvCxnSpPr>
          <p:spPr>
            <a:xfrm flipV="1">
              <a:off x="5366479" y="2795223"/>
              <a:ext cx="340105" cy="192462"/>
            </a:xfrm>
            <a:prstGeom prst="bentConnector3">
              <a:avLst>
                <a:gd name="adj1" fmla="val 100020"/>
              </a:avLst>
            </a:prstGeom>
            <a:ln w="31750">
              <a:solidFill>
                <a:schemeClr val="accent6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6984000" y="3546000"/>
              <a:ext cx="1193246" cy="0"/>
            </a:xfrm>
            <a:prstGeom prst="line">
              <a:avLst/>
            </a:prstGeom>
            <a:ln w="31750">
              <a:solidFill>
                <a:schemeClr val="accent6"/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V="1">
              <a:off x="6985555" y="3677743"/>
              <a:ext cx="1193246" cy="0"/>
            </a:xfrm>
            <a:prstGeom prst="line">
              <a:avLst/>
            </a:prstGeom>
            <a:ln w="31750">
              <a:solidFill>
                <a:schemeClr val="accent6"/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6985555" y="3829535"/>
              <a:ext cx="1193246" cy="0"/>
            </a:xfrm>
            <a:prstGeom prst="line">
              <a:avLst/>
            </a:prstGeom>
            <a:ln w="31750">
              <a:solidFill>
                <a:schemeClr val="accent6"/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6985555" y="4081172"/>
              <a:ext cx="1193246" cy="0"/>
            </a:xfrm>
            <a:prstGeom prst="line">
              <a:avLst/>
            </a:prstGeom>
            <a:ln w="31750">
              <a:solidFill>
                <a:schemeClr val="accent6"/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Elbow Connector 149"/>
            <p:cNvCxnSpPr/>
            <p:nvPr/>
          </p:nvCxnSpPr>
          <p:spPr>
            <a:xfrm>
              <a:off x="1852169" y="433593"/>
              <a:ext cx="2159173" cy="855561"/>
            </a:xfrm>
            <a:prstGeom prst="bentConnector3">
              <a:avLst>
                <a:gd name="adj1" fmla="val 100584"/>
              </a:avLst>
            </a:prstGeom>
            <a:ln w="31750">
              <a:solidFill>
                <a:srgbClr val="FF00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Elbow Connector 153"/>
            <p:cNvCxnSpPr/>
            <p:nvPr/>
          </p:nvCxnSpPr>
          <p:spPr>
            <a:xfrm rot="16200000" flipH="1">
              <a:off x="1714074" y="1522656"/>
              <a:ext cx="748122" cy="471929"/>
            </a:xfrm>
            <a:prstGeom prst="bentConnector3">
              <a:avLst>
                <a:gd name="adj1" fmla="val -928"/>
              </a:avLst>
            </a:prstGeom>
            <a:ln w="31750"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ectangle 148"/>
            <p:cNvSpPr/>
            <p:nvPr/>
          </p:nvSpPr>
          <p:spPr>
            <a:xfrm>
              <a:off x="659977" y="187210"/>
              <a:ext cx="1192192" cy="143172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97049" y="1618938"/>
              <a:ext cx="869430" cy="1753849"/>
            </a:xfrm>
            <a:prstGeom prst="rect">
              <a:avLst/>
            </a:prstGeom>
            <a:ln w="412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Straight Connector 157"/>
            <p:cNvCxnSpPr/>
            <p:nvPr/>
          </p:nvCxnSpPr>
          <p:spPr>
            <a:xfrm>
              <a:off x="2052000" y="5216967"/>
              <a:ext cx="576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V="1">
              <a:off x="2142000" y="5328000"/>
              <a:ext cx="36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2232000" y="5439600"/>
              <a:ext cx="18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/>
            <p:cNvSpPr txBox="1"/>
            <p:nvPr/>
          </p:nvSpPr>
          <p:spPr>
            <a:xfrm>
              <a:off x="1428576" y="217734"/>
              <a:ext cx="67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E+</a:t>
              </a:r>
              <a:endParaRPr lang="en-US" sz="2000" b="1" dirty="0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1428576" y="1182404"/>
              <a:ext cx="67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E-</a:t>
              </a:r>
              <a:endParaRPr lang="en-US" sz="2000" b="1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437829" y="573479"/>
              <a:ext cx="67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S</a:t>
              </a:r>
              <a:r>
                <a:rPr lang="en-US" sz="2000" b="1" dirty="0" smtClean="0"/>
                <a:t>+</a:t>
              </a:r>
              <a:endParaRPr lang="en-US" sz="2000" b="1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428576" y="864154"/>
              <a:ext cx="67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S</a:t>
              </a:r>
              <a:r>
                <a:rPr lang="en-US" sz="2000" b="1" dirty="0"/>
                <a:t>-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6857991" y="937308"/>
              <a:ext cx="818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3.3 V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6212916" y="2358713"/>
              <a:ext cx="1770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6"/>
                  </a:solidFill>
                </a:rPr>
                <a:t>A</a:t>
              </a:r>
              <a:r>
                <a:rPr lang="en-US" sz="2000" b="1" baseline="-25000" dirty="0" smtClean="0">
                  <a:solidFill>
                    <a:schemeClr val="accent6"/>
                  </a:solidFill>
                </a:rPr>
                <a:t>out</a:t>
              </a:r>
              <a:r>
                <a:rPr lang="en-US" sz="2000" b="1" dirty="0" smtClean="0">
                  <a:solidFill>
                    <a:schemeClr val="accent6"/>
                  </a:solidFill>
                </a:rPr>
                <a:t> = 0 - 3.3 V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4484803" y="1543232"/>
              <a:ext cx="10635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1</a:t>
              </a:r>
              <a:endParaRPr lang="en-US" sz="2000" b="1" dirty="0"/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4982400" y="1553795"/>
              <a:ext cx="10002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smtClean="0"/>
                <a:t>16</a:t>
              </a:r>
              <a:endParaRPr lang="en-US" sz="2000" b="1" dirty="0"/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4001421" y="328471"/>
              <a:ext cx="1782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Reference Voltage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4452424" y="2516987"/>
              <a:ext cx="8719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Diff</a:t>
              </a:r>
            </a:p>
            <a:p>
              <a:r>
                <a:rPr lang="en-US" sz="2000" b="1" dirty="0" smtClean="0"/>
                <a:t>Input</a:t>
              </a:r>
              <a:endParaRPr lang="en-US" sz="2000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4" name="TextBox 183"/>
                <p:cNvSpPr txBox="1"/>
                <p:nvPr/>
              </p:nvSpPr>
              <p:spPr>
                <a:xfrm>
                  <a:off x="4580293" y="3477688"/>
                  <a:ext cx="90223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rgbClr val="A5681D"/>
                      </a:solidFill>
                    </a:rPr>
                    <a:t>6.2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A5681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𝛀</m:t>
                      </m:r>
                    </m:oMath>
                  </a14:m>
                  <a:endParaRPr lang="en-US" sz="2000" b="1" dirty="0">
                    <a:solidFill>
                      <a:srgbClr val="A5681D"/>
                    </a:solidFill>
                  </a:endParaRPr>
                </a:p>
              </p:txBody>
            </p:sp>
          </mc:Choice>
          <mc:Fallback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0293" y="3477688"/>
                  <a:ext cx="902233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432" t="-9231" b="-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5" name="Straight Connector 184"/>
            <p:cNvCxnSpPr/>
            <p:nvPr/>
          </p:nvCxnSpPr>
          <p:spPr>
            <a:xfrm>
              <a:off x="6042514" y="2985887"/>
              <a:ext cx="2130296" cy="0"/>
            </a:xfrm>
            <a:prstGeom prst="line">
              <a:avLst/>
            </a:prstGeom>
            <a:ln w="3175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/>
            <p:cNvSpPr txBox="1"/>
            <p:nvPr/>
          </p:nvSpPr>
          <p:spPr>
            <a:xfrm>
              <a:off x="6931012" y="2965238"/>
              <a:ext cx="1770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Ground</a:t>
              </a:r>
              <a:endParaRPr lang="en-US" sz="2000" b="1" dirty="0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6185551" y="3360643"/>
              <a:ext cx="7984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 smtClean="0">
                  <a:solidFill>
                    <a:schemeClr val="accent6"/>
                  </a:solidFill>
                </a:rPr>
                <a:t>Other</a:t>
              </a:r>
            </a:p>
            <a:p>
              <a:pPr algn="r"/>
              <a:r>
                <a:rPr lang="en-US" sz="2000" b="1" dirty="0" smtClean="0">
                  <a:solidFill>
                    <a:schemeClr val="accent6"/>
                  </a:solidFill>
                </a:rPr>
                <a:t>Load</a:t>
              </a:r>
            </a:p>
            <a:p>
              <a:pPr algn="r"/>
              <a:r>
                <a:rPr lang="en-US" sz="2000" b="1" dirty="0" smtClean="0">
                  <a:solidFill>
                    <a:schemeClr val="accent6"/>
                  </a:solidFill>
                </a:rPr>
                <a:t>cells</a:t>
              </a:r>
              <a:endParaRPr lang="en-US" sz="2000" b="1" dirty="0">
                <a:solidFill>
                  <a:schemeClr val="accent6"/>
                </a:solidFill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4415321" y="4974377"/>
              <a:ext cx="11056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smtClean="0"/>
                <a:t>INA125P</a:t>
              </a:r>
              <a:endParaRPr lang="en-US" sz="2000" b="1" dirty="0"/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8701223" y="5021904"/>
              <a:ext cx="17127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FRDM K64F</a:t>
              </a:r>
              <a:endParaRPr lang="en-US" sz="2000" b="1" dirty="0"/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617361" y="1693546"/>
              <a:ext cx="17127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smtClean="0"/>
                <a:t>LOAD CELL</a:t>
              </a:r>
              <a:endParaRPr lang="en-US" sz="2000" b="1" dirty="0"/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820664" y="578943"/>
            <a:ext cx="11710191" cy="6858000"/>
            <a:chOff x="240904" y="0"/>
            <a:chExt cx="11710191" cy="6858000"/>
          </a:xfrm>
        </p:grpSpPr>
        <p:pic>
          <p:nvPicPr>
            <p:cNvPr id="194" name="Picture 19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0904" y="0"/>
              <a:ext cx="11710191" cy="6858000"/>
            </a:xfrm>
            <a:prstGeom prst="rect">
              <a:avLst/>
            </a:prstGeom>
          </p:spPr>
        </p:pic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58850" y="749300"/>
              <a:ext cx="10274300" cy="535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7198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40904" y="0"/>
            <a:ext cx="11710191" cy="6858000"/>
            <a:chOff x="240904" y="0"/>
            <a:chExt cx="11710191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04" y="0"/>
              <a:ext cx="11710191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58850" y="749300"/>
              <a:ext cx="10274300" cy="535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8368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558800"/>
            <a:ext cx="102743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9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</TotalTime>
  <Words>31</Words>
  <Application>Microsoft Macintosh PowerPoint</Application>
  <PresentationFormat>Widescreen</PresentationFormat>
  <Paragraphs>19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Calibri Light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pasupathy r. (rp3g13)</dc:creator>
  <cp:lastModifiedBy>pasupathy r. (rp3g13)</cp:lastModifiedBy>
  <cp:revision>9</cp:revision>
  <dcterms:created xsi:type="dcterms:W3CDTF">2017-02-09T02:30:00Z</dcterms:created>
  <dcterms:modified xsi:type="dcterms:W3CDTF">2017-02-09T19:51:33Z</dcterms:modified>
</cp:coreProperties>
</file>